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35942" y="2847788"/>
            <a:ext cx="8140514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endParaRPr lang="en-US" sz="2000" dirty="0" smtClean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 smtClean="0"/>
              <a:t>यह प्रमाणपत्र</a:t>
            </a:r>
            <a:endParaRPr lang="en-US" sz="2000" dirty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</a:t>
            </a:r>
            <a:r>
              <a:rPr lang="hi-IN" sz="2000" dirty="0" smtClean="0"/>
              <a:t>…………………</a:t>
            </a:r>
            <a:r>
              <a:rPr lang="en-US" sz="2000" dirty="0" smtClean="0"/>
              <a:t>………………</a:t>
            </a:r>
            <a:r>
              <a:rPr lang="hi-IN" sz="2000" dirty="0" smtClean="0"/>
              <a:t>…, </a:t>
            </a:r>
            <a:r>
              <a:rPr lang="hi-IN" sz="2000" dirty="0"/>
              <a:t>पद: …………… मुख्यालय: ………</a:t>
            </a:r>
            <a:r>
              <a:rPr lang="en-US" sz="2000" dirty="0" smtClean="0"/>
              <a:t>……..………</a:t>
            </a:r>
            <a:endParaRPr lang="hi-IN" sz="2000" dirty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 smtClean="0"/>
              <a:t>उनके</a:t>
            </a:r>
            <a:r>
              <a:rPr lang="en-US" sz="2000" dirty="0" smtClean="0"/>
              <a:t> </a:t>
            </a:r>
            <a:r>
              <a:rPr lang="hi-IN" sz="2000" dirty="0" smtClean="0"/>
              <a:t>द्वारा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समयबद्ध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ट्रेन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hi-IN" sz="2000" dirty="0" smtClean="0"/>
              <a:t>करने</a:t>
            </a:r>
            <a:r>
              <a:rPr lang="en-US" sz="2000" dirty="0" smtClean="0"/>
              <a:t> </a:t>
            </a:r>
            <a:r>
              <a:rPr lang="hi-IN" sz="2000" dirty="0" smtClean="0"/>
              <a:t>में दिए गए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और 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 योगदान</a:t>
            </a:r>
            <a:r>
              <a:rPr lang="en-US" sz="2000" dirty="0" smtClean="0"/>
              <a:t> </a:t>
            </a:r>
            <a:r>
              <a:rPr lang="hi-IN" sz="2000" dirty="0" smtClean="0"/>
              <a:t> के</a:t>
            </a:r>
            <a:r>
              <a:rPr lang="en-US" sz="2000" dirty="0" smtClean="0"/>
              <a:t> </a:t>
            </a:r>
            <a:r>
              <a:rPr lang="hi-IN" sz="2000" dirty="0" smtClean="0"/>
              <a:t> लिए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en-US" sz="2000" dirty="0" smtClean="0"/>
              <a:t>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 smtClean="0"/>
              <a:t> </a:t>
            </a:r>
            <a:r>
              <a:rPr lang="hi-IN" sz="2000" dirty="0" smtClean="0"/>
              <a:t>है</a:t>
            </a:r>
            <a:r>
              <a:rPr lang="en-IN" sz="2000" dirty="0"/>
              <a:t>|</a:t>
            </a:r>
          </a:p>
          <a:p>
            <a:pPr>
              <a:lnSpc>
                <a:spcPct val="150000"/>
              </a:lnSpc>
            </a:pPr>
            <a:endParaRPr lang="en-IN" sz="2000" dirty="0"/>
          </a:p>
          <a:p>
            <a:endParaRPr lang="hi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79512" y="125056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fo|qr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py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LVkd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ifjpkyu</a:t>
            </a:r>
            <a:endParaRPr lang="en-US" sz="2000" b="1" dirty="0" smtClean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Electrical RSO Organization</a:t>
            </a:r>
          </a:p>
          <a:p>
            <a:pPr lvl="0" algn="ctr"/>
            <a:endParaRPr lang="en-IN" sz="1600" dirty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323678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Divisional Railway Manager’s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Moradabad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417294"/>
            <a:ext cx="227979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e.My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jsy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izcU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kd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1400" b="1" dirty="0">
                <a:solidFill>
                  <a:srgbClr val="000099"/>
                </a:solidFill>
                <a:latin typeface="Kruti Dev010"/>
                <a:ea typeface="Calibri" pitchFamily="34" charset="0"/>
                <a:cs typeface="Times New Roman" pitchFamily="18" charset="0"/>
              </a:rPr>
              <a:t>मुरादाबाद</a:t>
            </a:r>
            <a:endParaRPr lang="en-US" sz="1400" b="1" dirty="0">
              <a:solidFill>
                <a:srgbClr val="000099"/>
              </a:solidFill>
              <a:latin typeface="Kruti Dev01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b="1" dirty="0">
                <a:latin typeface="Kruti Dev010"/>
                <a:ea typeface="Calibri" pitchFamily="34" charset="0"/>
                <a:cs typeface="Times New Roman" pitchFamily="18" charset="0"/>
              </a:rPr>
              <a:t>मुरादाबाद</a:t>
            </a:r>
            <a:endParaRPr lang="en-US" sz="2000" b="1" dirty="0">
              <a:latin typeface="Kruti Dev01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hi-IN" sz="2000" b="1" dirty="0" smtClean="0"/>
              <a:t>दिनांक</a:t>
            </a:r>
            <a:r>
              <a:rPr lang="en-US" sz="2000" b="1" dirty="0" smtClean="0"/>
              <a:t> </a:t>
            </a:r>
            <a:r>
              <a:rPr lang="en-US" sz="2000" b="1" dirty="0"/>
              <a:t>: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वरिष्ठ मंडल </a:t>
            </a:r>
            <a:r>
              <a:rPr lang="hi-IN" sz="2000" b="1" dirty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विधुत इंजीनियर/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परिचालन</a:t>
            </a:r>
            <a:endParaRPr lang="en-IN" sz="2000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6578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>
            <a:spLocks noGrp="1"/>
          </p:cNvSpPr>
          <p:nvPr>
            <p:ph type="ctrTitle"/>
          </p:nvPr>
        </p:nvSpPr>
        <p:spPr>
          <a:xfrm>
            <a:off x="500034" y="1785927"/>
            <a:ext cx="2500330" cy="1785950"/>
          </a:xfrm>
          <a:solidFill>
            <a:schemeClr val="accent3">
              <a:lumMod val="40000"/>
              <a:lumOff val="60000"/>
              <a:alpha val="56000"/>
            </a:schemeClr>
          </a:solidFill>
          <a:ln>
            <a:solidFill>
              <a:srgbClr val="0000FF">
                <a:alpha val="46000"/>
              </a:srgb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 prstMaterial="plastic">
            <a:bevelT w="101600" prst="convex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Lobby: 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8596" y="3126730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 smtClean="0"/>
              <a:t>…</a:t>
            </a:r>
            <a:r>
              <a:rPr lang="en-US" sz="2000" dirty="0" smtClean="0"/>
              <a:t>..</a:t>
            </a:r>
            <a:r>
              <a:rPr lang="hi-IN" sz="2000" dirty="0" smtClean="0"/>
              <a:t> </a:t>
            </a:r>
            <a:r>
              <a:rPr lang="hi-IN" sz="2000" dirty="0"/>
              <a:t>पद: </a:t>
            </a:r>
            <a:r>
              <a:rPr lang="hi-IN" sz="2000" dirty="0" smtClean="0"/>
              <a:t>……………</a:t>
            </a:r>
            <a:r>
              <a:rPr lang="en-US" sz="2000" dirty="0" smtClean="0"/>
              <a:t>……..</a:t>
            </a:r>
            <a:r>
              <a:rPr lang="hi-IN" sz="2000" dirty="0" smtClean="0"/>
              <a:t> </a:t>
            </a:r>
            <a:r>
              <a:rPr lang="hi-IN" sz="2000" dirty="0"/>
              <a:t>मुख्यालय: ………</a:t>
            </a:r>
            <a:r>
              <a:rPr lang="en-US" sz="2000" dirty="0" smtClean="0"/>
              <a:t>……..……… </a:t>
            </a:r>
            <a:r>
              <a:rPr lang="hi-IN" sz="2000" dirty="0" smtClean="0"/>
              <a:t>मंडल</a:t>
            </a:r>
            <a:r>
              <a:rPr lang="en-US" sz="2000" dirty="0" smtClean="0"/>
              <a:t>………………………   </a:t>
            </a: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dirty="0"/>
              <a:t> </a:t>
            </a:r>
            <a:r>
              <a:rPr lang="hi-IN" sz="2000" b="1" dirty="0"/>
              <a:t>"सुरक्षित</a:t>
            </a:r>
            <a:r>
              <a:rPr lang="en-US" sz="2000" b="1" dirty="0"/>
              <a:t> </a:t>
            </a:r>
            <a:r>
              <a:rPr lang="hi-IN" sz="2000" b="1" dirty="0"/>
              <a:t> 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/>
              <a:t>संचालन“</a:t>
            </a:r>
            <a:r>
              <a:rPr lang="en-US" sz="2000" b="1" dirty="0"/>
              <a:t> </a:t>
            </a:r>
            <a:r>
              <a:rPr lang="hi-IN" sz="2000" dirty="0"/>
              <a:t> प्रदान करने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hi-IN" sz="2000" dirty="0" smtClean="0"/>
              <a:t>में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दिए गए </a:t>
            </a:r>
            <a:r>
              <a:rPr lang="hi-IN" sz="2000" dirty="0" smtClean="0"/>
              <a:t>सराहनीय सेवा</a:t>
            </a:r>
            <a:r>
              <a:rPr lang="en-US" sz="2000" dirty="0" smtClean="0"/>
              <a:t> </a:t>
            </a:r>
            <a:r>
              <a:rPr lang="hi-IN" sz="2000" dirty="0" smtClean="0"/>
              <a:t>और 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42873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461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	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lang="hi-IN" sz="2000" b="1" dirty="0" smtClean="0"/>
              <a:t>मुख्य विद्युत इंजीनियर</a:t>
            </a:r>
            <a:r>
              <a:rPr lang="en-US" sz="2000" b="1" dirty="0" smtClean="0"/>
              <a:t>/</a:t>
            </a:r>
            <a:r>
              <a:rPr lang="hi-IN" sz="2000" b="1" dirty="0"/>
              <a:t> परिचालन</a:t>
            </a:r>
            <a:endParaRPr lang="en-IN" sz="2000" b="1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15140" y="1357298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1290" y="1376942"/>
            <a:ext cx="2500330" cy="1960033"/>
          </a:xfrm>
          <a:solidFill>
            <a:srgbClr val="006600">
              <a:alpha val="35000"/>
            </a:srgbClr>
          </a:solidFill>
          <a:ln>
            <a:solidFill>
              <a:schemeClr val="accent1">
                <a:shade val="50000"/>
                <a:alpha val="88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 prst="angle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3269606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/>
              <a:t>…</a:t>
            </a:r>
            <a:r>
              <a:rPr lang="en-US" sz="2000" dirty="0"/>
              <a:t>..</a:t>
            </a:r>
            <a:r>
              <a:rPr lang="hi-IN" sz="2000" dirty="0"/>
              <a:t> पद: ……………</a:t>
            </a:r>
            <a:r>
              <a:rPr lang="en-US" sz="2000" dirty="0"/>
              <a:t>……..</a:t>
            </a:r>
            <a:r>
              <a:rPr lang="hi-IN" sz="2000" dirty="0"/>
              <a:t> मुख्यालय: ………</a:t>
            </a:r>
            <a:r>
              <a:rPr lang="en-US" sz="2000" dirty="0"/>
              <a:t>……..……… </a:t>
            </a:r>
            <a:r>
              <a:rPr lang="hi-IN" sz="2000" dirty="0"/>
              <a:t>मंडल</a:t>
            </a:r>
            <a:r>
              <a:rPr lang="en-US" sz="2000" dirty="0"/>
              <a:t>………………………   </a:t>
            </a:r>
            <a:r>
              <a:rPr lang="hi-IN" sz="2000" dirty="0"/>
              <a:t>को</a:t>
            </a:r>
            <a:r>
              <a:rPr lang="en-US" sz="2000" dirty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b="1" dirty="0" smtClean="0"/>
              <a:t>"</a:t>
            </a:r>
            <a:r>
              <a:rPr lang="hi-IN" sz="2000" b="1" dirty="0"/>
              <a:t>सुरक्षित</a:t>
            </a:r>
            <a:r>
              <a:rPr lang="en-US" sz="2000" b="1" dirty="0"/>
              <a:t> </a:t>
            </a:r>
            <a:r>
              <a:rPr lang="hi-IN" sz="2000" b="1" dirty="0"/>
              <a:t> 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/>
              <a:t>संचालन“</a:t>
            </a:r>
            <a:r>
              <a:rPr lang="en-US" sz="2000" b="1" dirty="0"/>
              <a:t> </a:t>
            </a:r>
            <a:r>
              <a:rPr lang="hi-IN" sz="2000" dirty="0"/>
              <a:t> प्रदान करने</a:t>
            </a:r>
            <a:r>
              <a:rPr lang="en-US" sz="2000" dirty="0"/>
              <a:t> </a:t>
            </a:r>
            <a:r>
              <a:rPr lang="hi-IN" sz="2000" dirty="0"/>
              <a:t>में दिए गए </a:t>
            </a:r>
            <a:r>
              <a:rPr lang="en-US" sz="2000" dirty="0" smtClean="0"/>
              <a:t> </a:t>
            </a: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 </a:t>
            </a:r>
            <a:r>
              <a:rPr lang="hi-IN" sz="2000" dirty="0" smtClean="0"/>
              <a:t>और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</a:t>
            </a:r>
            <a:r>
              <a:rPr lang="hi-IN" sz="2000" dirty="0"/>
              <a:t>किया</a:t>
            </a:r>
            <a:r>
              <a:rPr lang="en-US" sz="2000" dirty="0"/>
              <a:t> </a:t>
            </a:r>
            <a:r>
              <a:rPr lang="hi-IN" sz="2000" dirty="0"/>
              <a:t> 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5661248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</a:t>
            </a:r>
            <a:r>
              <a:rPr lang="en-US" sz="2000" b="1" dirty="0" smtClean="0"/>
              <a:t>					             </a:t>
            </a:r>
            <a:r>
              <a:rPr lang="hi-IN" sz="2000" b="1" dirty="0" smtClean="0"/>
              <a:t>प्रमुख</a:t>
            </a:r>
            <a:r>
              <a:rPr lang="en-US" sz="2000" b="1" dirty="0" smtClean="0"/>
              <a:t> </a:t>
            </a:r>
            <a:r>
              <a:rPr lang="en-US" sz="2000" b="1" dirty="0"/>
              <a:t>मुख्य </a:t>
            </a:r>
            <a:r>
              <a:rPr lang="en-US" sz="2000" b="1" dirty="0" smtClean="0"/>
              <a:t>विद्युत </a:t>
            </a:r>
            <a:r>
              <a:rPr lang="en-US" sz="2000" b="1" dirty="0"/>
              <a:t>इंजीनियर</a:t>
            </a:r>
            <a:endParaRPr lang="en-IN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6715140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0034" y="1696363"/>
            <a:ext cx="2428892" cy="1804075"/>
          </a:xfrm>
          <a:solidFill>
            <a:srgbClr val="0070C0">
              <a:alpha val="19000"/>
            </a:srgbClr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/>
            <a:bevelB w="101600" prst="riblet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 </a:t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786446" y="428604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255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Arimo</vt:lpstr>
      <vt:lpstr>Baskerville Old Face</vt:lpstr>
      <vt:lpstr>Calibri</vt:lpstr>
      <vt:lpstr>David</vt:lpstr>
      <vt:lpstr>Kruti Dev 010</vt:lpstr>
      <vt:lpstr>Kruti Dev010</vt:lpstr>
      <vt:lpstr>Mangal</vt:lpstr>
      <vt:lpstr>Old English Text MT</vt:lpstr>
      <vt:lpstr>Times New Roman</vt:lpstr>
      <vt:lpstr>Office Theme</vt:lpstr>
      <vt:lpstr>Star of the Month January-2024 Lobby: </vt:lpstr>
      <vt:lpstr>Star of the Month January-2024 Northern Railway</vt:lpstr>
      <vt:lpstr>Star of the Month   January-2024 Northern Railway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of the Month December-2024 Lobby: </dc:title>
  <dc:creator>Acer</dc:creator>
  <cp:lastModifiedBy>Microsoft account</cp:lastModifiedBy>
  <cp:revision>16</cp:revision>
  <dcterms:created xsi:type="dcterms:W3CDTF">2025-01-10T07:36:17Z</dcterms:created>
  <dcterms:modified xsi:type="dcterms:W3CDTF">2025-01-23T09:02:19Z</dcterms:modified>
</cp:coreProperties>
</file>